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3656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22307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61413859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08418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3210593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09504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69683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6598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88454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3284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3860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24999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09362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88545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4016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54866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28EE40-9B59-4F04-8813-B9C026313E44}" type="datetimeFigureOut">
              <a:rPr lang="en-US" smtClean="0"/>
              <a:t>1/11/2017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F39F732D-8275-4DC1-85C4-96B40744AF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92268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video" Target="https://www.youtube.com/embed/vzk77_o6_aA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sz="8000" dirty="0" smtClean="0"/>
              <a:t>RESONSIBILITY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1273" y="4050833"/>
            <a:ext cx="9621982" cy="1096899"/>
          </a:xfrm>
        </p:spPr>
        <p:txBody>
          <a:bodyPr>
            <a:normAutofit fontScale="92500"/>
          </a:bodyPr>
          <a:lstStyle/>
          <a:p>
            <a:pPr algn="ctr"/>
            <a:r>
              <a:rPr lang="en-US" sz="2800" dirty="0" smtClean="0"/>
              <a:t>Having a duty or job to do something</a:t>
            </a:r>
          </a:p>
          <a:p>
            <a:pPr algn="ctr"/>
            <a:r>
              <a:rPr lang="en-US" sz="2800" dirty="0" smtClean="0"/>
              <a:t>The opportunity or ability to make good choices or decisions</a:t>
            </a:r>
          </a:p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9814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8957" y="116114"/>
            <a:ext cx="8596668" cy="1320800"/>
          </a:xfrm>
        </p:spPr>
        <p:txBody>
          <a:bodyPr/>
          <a:lstStyle/>
          <a:p>
            <a:pPr algn="ctr"/>
            <a:r>
              <a:rPr lang="en-US" dirty="0" smtClean="0"/>
              <a:t>A Hot Seat For Responsibility</a:t>
            </a:r>
            <a:endParaRPr lang="en-US" dirty="0"/>
          </a:p>
        </p:txBody>
      </p:sp>
      <p:pic>
        <p:nvPicPr>
          <p:cNvPr id="4" name="vzk77_o6_aA"/>
          <p:cNvPicPr>
            <a:picLocks noGrp="1" noRot="1" noChangeAspect="1"/>
          </p:cNvPicPr>
          <p:nvPr>
            <p:ph idx="1"/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598957" y="1129453"/>
            <a:ext cx="9858964" cy="55456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2050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4800" dirty="0" smtClean="0"/>
              <a:t>What are you responsible for?  </a:t>
            </a:r>
            <a:endParaRPr lang="en-US" sz="4800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60578582"/>
              </p:ext>
            </p:extLst>
          </p:nvPr>
        </p:nvGraphicFramePr>
        <p:xfrm>
          <a:off x="677863" y="2306781"/>
          <a:ext cx="8596312" cy="2987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98156">
                  <a:extLst>
                    <a:ext uri="{9D8B030D-6E8A-4147-A177-3AD203B41FA5}">
                      <a16:colId xmlns:a16="http://schemas.microsoft.com/office/drawing/2014/main" val="2699814298"/>
                    </a:ext>
                  </a:extLst>
                </a:gridCol>
                <a:gridCol w="4298156">
                  <a:extLst>
                    <a:ext uri="{9D8B030D-6E8A-4147-A177-3AD203B41FA5}">
                      <a16:colId xmlns:a16="http://schemas.microsoft.com/office/drawing/2014/main" val="3246986363"/>
                    </a:ext>
                  </a:extLst>
                </a:gridCol>
              </a:tblGrid>
              <a:tr h="224646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/>
                        <a:t>HOME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/>
                        <a:t>SCHOOL</a:t>
                      </a:r>
                      <a:endParaRPr lang="en-US" sz="40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83459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1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27998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2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770865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3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3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7711719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4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872755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5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5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7435714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114639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TM02900688[[fn=Facet]]</Template>
  <TotalTime>12</TotalTime>
  <Words>42</Words>
  <Application>Microsoft Office PowerPoint</Application>
  <PresentationFormat>Widescreen</PresentationFormat>
  <Paragraphs>17</Paragraphs>
  <Slides>3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Trebuchet MS</vt:lpstr>
      <vt:lpstr>Wingdings 3</vt:lpstr>
      <vt:lpstr>Facet</vt:lpstr>
      <vt:lpstr>RESONSIBILITY </vt:lpstr>
      <vt:lpstr>A Hot Seat For Responsibility</vt:lpstr>
      <vt:lpstr>What are you responsible for?  </vt:lpstr>
    </vt:vector>
  </TitlesOfParts>
  <Company>Dubuque Community School District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RESONSIBILITY</dc:title>
  <dc:creator>Tentis, Daniel</dc:creator>
  <cp:lastModifiedBy>Tentis, Daniel</cp:lastModifiedBy>
  <cp:revision>3</cp:revision>
  <dcterms:created xsi:type="dcterms:W3CDTF">2017-01-11T13:41:50Z</dcterms:created>
  <dcterms:modified xsi:type="dcterms:W3CDTF">2017-01-11T13:54:47Z</dcterms:modified>
</cp:coreProperties>
</file>

<file path=docProps/thumbnail.jpeg>
</file>